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72" r:id="rId3"/>
    <p:sldId id="292" r:id="rId4"/>
    <p:sldId id="258" r:id="rId5"/>
    <p:sldId id="267" r:id="rId6"/>
    <p:sldId id="271" r:id="rId7"/>
    <p:sldId id="280" r:id="rId8"/>
    <p:sldId id="284" r:id="rId9"/>
    <p:sldId id="261" r:id="rId10"/>
    <p:sldId id="293" r:id="rId11"/>
    <p:sldId id="294" r:id="rId12"/>
    <p:sldId id="295" r:id="rId13"/>
    <p:sldId id="296" r:id="rId14"/>
    <p:sldId id="297" r:id="rId15"/>
    <p:sldId id="298" r:id="rId16"/>
    <p:sldId id="299" r:id="rId17"/>
    <p:sldId id="300" r:id="rId18"/>
    <p:sldId id="301" r:id="rId19"/>
    <p:sldId id="302" r:id="rId20"/>
    <p:sldId id="303" r:id="rId21"/>
    <p:sldId id="304" r:id="rId22"/>
    <p:sldId id="305" r:id="rId23"/>
    <p:sldId id="306" r:id="rId24"/>
    <p:sldId id="307" r:id="rId25"/>
    <p:sldId id="274" r:id="rId26"/>
    <p:sldId id="281" r:id="rId27"/>
    <p:sldId id="282" r:id="rId28"/>
    <p:sldId id="283"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3" d="100"/>
          <a:sy n="73" d="100"/>
        </p:scale>
        <p:origin x="-1134"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71316" cy="6874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989262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92397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xmlns="" val="2391316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3350479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xmlns="" val="1815105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2835617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18452111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4133100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2592038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3048743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11/13/2018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3741222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11/13/2018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466239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11/13/2018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3864386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2607094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4093256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3521876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71317" cy="6874935"/>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D8BD707-D9CF-40AE-B4C6-C98DA3205C09}" type="datetimeFigureOut">
              <a:rPr lang="en-US" smtClean="0"/>
              <a:pPr/>
              <a:t>11/13/2018</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841722784"/>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914400"/>
            <a:ext cx="7239000" cy="1066800"/>
          </a:xfrm>
        </p:spPr>
        <p:txBody>
          <a:bodyPr>
            <a:normAutofit/>
          </a:bodyPr>
          <a:lstStyle/>
          <a:p>
            <a:pPr algn="ctr"/>
            <a:r>
              <a:rPr lang="en-US" sz="3200" dirty="0" smtClean="0"/>
              <a:t>Acropolis institute  of technology and research</a:t>
            </a:r>
            <a:endParaRPr lang="en-US" sz="3200" dirty="0"/>
          </a:p>
        </p:txBody>
      </p:sp>
      <p:sp>
        <p:nvSpPr>
          <p:cNvPr id="3" name="Subtitle 2"/>
          <p:cNvSpPr>
            <a:spLocks noGrp="1"/>
          </p:cNvSpPr>
          <p:nvPr>
            <p:ph type="subTitle" idx="1"/>
          </p:nvPr>
        </p:nvSpPr>
        <p:spPr>
          <a:xfrm>
            <a:off x="762000" y="2667000"/>
            <a:ext cx="7696200" cy="3505200"/>
          </a:xfrm>
        </p:spPr>
        <p:txBody>
          <a:bodyPr>
            <a:normAutofit/>
          </a:bodyPr>
          <a:lstStyle/>
          <a:p>
            <a:pPr algn="ctr"/>
            <a:r>
              <a:rPr lang="en-US" dirty="0" smtClean="0"/>
              <a:t>MAJOR PROJECT</a:t>
            </a:r>
          </a:p>
          <a:p>
            <a:pPr algn="ctr"/>
            <a:endParaRPr lang="en-US" dirty="0" smtClean="0"/>
          </a:p>
          <a:p>
            <a:pPr algn="ctr"/>
            <a:r>
              <a:rPr lang="en-US" sz="1600" dirty="0" smtClean="0"/>
              <a:t>       EVENT MANAGEMENT SYSTEM </a:t>
            </a:r>
            <a:endParaRPr lang="en-US" sz="2000" dirty="0" smtClean="0"/>
          </a:p>
          <a:p>
            <a:pPr algn="ctr"/>
            <a:endParaRPr lang="en-US" dirty="0" smtClean="0"/>
          </a:p>
          <a:p>
            <a:pPr algn="r"/>
            <a:endParaRPr lang="en-US" dirty="0" smtClean="0"/>
          </a:p>
          <a:p>
            <a:pPr algn="r"/>
            <a:endParaRPr lang="en-US" dirty="0" smtClean="0"/>
          </a:p>
          <a:p>
            <a:pPr algn="ctr"/>
            <a:r>
              <a:rPr lang="en-US" dirty="0" smtClean="0"/>
              <a:t>                                    SUBMITTED BY: ALISHA SHEIKH</a:t>
            </a:r>
          </a:p>
          <a:p>
            <a:pPr algn="ctr"/>
            <a:r>
              <a:rPr lang="en-US" dirty="0" smtClean="0"/>
              <a:t>                                                  </a:t>
            </a:r>
            <a:r>
              <a:rPr lang="en-US" smtClean="0"/>
              <a:t>ANJALI MENGHWANI</a:t>
            </a:r>
            <a:endParaRPr lang="en-US" dirty="0" smtClean="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39762"/>
          </a:xfrm>
        </p:spPr>
        <p:txBody>
          <a:bodyPr>
            <a:normAutofit fontScale="90000"/>
          </a:bodyPr>
          <a:lstStyle/>
          <a:p>
            <a:r>
              <a:rPr lang="en-US" dirty="0" smtClean="0"/>
              <a:t>                        Flow chart</a:t>
            </a:r>
            <a:endParaRPr lang="en-US" dirty="0"/>
          </a:p>
        </p:txBody>
      </p:sp>
      <p:pic>
        <p:nvPicPr>
          <p:cNvPr id="1026" name="Picture 2" descr="C:\Users\admin\Desktop\flow chart(major).png"/>
          <p:cNvPicPr>
            <a:picLocks noGrp="1" noChangeAspect="1" noChangeArrowheads="1"/>
          </p:cNvPicPr>
          <p:nvPr>
            <p:ph idx="1"/>
          </p:nvPr>
        </p:nvPicPr>
        <p:blipFill>
          <a:blip r:embed="rId2" cstate="print"/>
          <a:srcRect/>
          <a:stretch>
            <a:fillRect/>
          </a:stretch>
        </p:blipFill>
        <p:spPr bwMode="auto">
          <a:xfrm>
            <a:off x="381000" y="908784"/>
            <a:ext cx="8534400" cy="5949216"/>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39762"/>
          </a:xfrm>
        </p:spPr>
        <p:txBody>
          <a:bodyPr>
            <a:normAutofit fontScale="90000"/>
          </a:bodyPr>
          <a:lstStyle/>
          <a:p>
            <a:r>
              <a:rPr lang="en-US" dirty="0" smtClean="0"/>
              <a:t>                 Use case diagram </a:t>
            </a:r>
            <a:endParaRPr lang="en-US" dirty="0"/>
          </a:p>
        </p:txBody>
      </p:sp>
      <p:pic>
        <p:nvPicPr>
          <p:cNvPr id="2050" name="Picture 2" descr="C:\Users\admin\Desktop\use case dig(major).png"/>
          <p:cNvPicPr>
            <a:picLocks noGrp="1" noChangeAspect="1" noChangeArrowheads="1"/>
          </p:cNvPicPr>
          <p:nvPr>
            <p:ph idx="1"/>
          </p:nvPr>
        </p:nvPicPr>
        <p:blipFill>
          <a:blip r:embed="rId2" cstate="print"/>
          <a:srcRect/>
          <a:stretch>
            <a:fillRect/>
          </a:stretch>
        </p:blipFill>
        <p:spPr bwMode="auto">
          <a:xfrm>
            <a:off x="228600" y="1066800"/>
            <a:ext cx="8458199" cy="5407025"/>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flow diagram-level 0</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929606" y="2160588"/>
            <a:ext cx="5708401" cy="3881437"/>
          </a:xfrm>
        </p:spPr>
      </p:pic>
    </p:spTree>
    <p:extLst>
      <p:ext uri="{BB962C8B-B14F-4D97-AF65-F5344CB8AC3E}">
        <p14:creationId xmlns:p14="http://schemas.microsoft.com/office/powerpoint/2010/main" xmlns="" val="2491093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flow diagram- level 1</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124541" y="2160588"/>
            <a:ext cx="5318531" cy="3881437"/>
          </a:xfrm>
        </p:spPr>
      </p:pic>
    </p:spTree>
    <p:extLst>
      <p:ext uri="{BB962C8B-B14F-4D97-AF65-F5344CB8AC3E}">
        <p14:creationId xmlns:p14="http://schemas.microsoft.com/office/powerpoint/2010/main" xmlns="" val="3971655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flow diagram- level 2 user</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609600" y="2475960"/>
            <a:ext cx="6348413" cy="3250693"/>
          </a:xfrm>
        </p:spPr>
      </p:pic>
    </p:spTree>
    <p:extLst>
      <p:ext uri="{BB962C8B-B14F-4D97-AF65-F5344CB8AC3E}">
        <p14:creationId xmlns:p14="http://schemas.microsoft.com/office/powerpoint/2010/main" xmlns="" val="4253071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flow diagram-level 2 admin</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285131" y="2160588"/>
            <a:ext cx="4997350" cy="3881437"/>
          </a:xfrm>
        </p:spPr>
      </p:pic>
    </p:spTree>
    <p:extLst>
      <p:ext uri="{BB962C8B-B14F-4D97-AF65-F5344CB8AC3E}">
        <p14:creationId xmlns:p14="http://schemas.microsoft.com/office/powerpoint/2010/main" xmlns="" val="1905291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 diagram</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609600" y="2296914"/>
            <a:ext cx="6348413" cy="3608785"/>
          </a:xfrm>
        </p:spPr>
      </p:pic>
    </p:spTree>
    <p:extLst>
      <p:ext uri="{BB962C8B-B14F-4D97-AF65-F5344CB8AC3E}">
        <p14:creationId xmlns:p14="http://schemas.microsoft.com/office/powerpoint/2010/main" xmlns="" val="2083387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diagram-user</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035311" y="2160588"/>
            <a:ext cx="5496991" cy="3881437"/>
          </a:xfrm>
        </p:spPr>
      </p:pic>
    </p:spTree>
    <p:extLst>
      <p:ext uri="{BB962C8B-B14F-4D97-AF65-F5344CB8AC3E}">
        <p14:creationId xmlns:p14="http://schemas.microsoft.com/office/powerpoint/2010/main" xmlns="" val="47516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diagram-admin</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609600" y="2215613"/>
            <a:ext cx="6348413" cy="3771387"/>
          </a:xfrm>
          <a:prstGeom prst="rect">
            <a:avLst/>
          </a:prstGeom>
        </p:spPr>
      </p:pic>
    </p:spTree>
    <p:extLst>
      <p:ext uri="{BB962C8B-B14F-4D97-AF65-F5344CB8AC3E}">
        <p14:creationId xmlns:p14="http://schemas.microsoft.com/office/powerpoint/2010/main" xmlns="" val="2837768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Screenshots </a:t>
            </a:r>
            <a:r>
              <a:rPr lang="en-US" dirty="0"/>
              <a:t>of implementation</a:t>
            </a:r>
          </a:p>
        </p:txBody>
      </p:sp>
      <p:pic>
        <p:nvPicPr>
          <p:cNvPr id="4" name="Content Placeholder 3" descr="C:\Users\dell\Downloads\s1.png"/>
          <p:cNvPicPr>
            <a:picLocks noGrp="1"/>
          </p:cNvPicPr>
          <p:nvPr>
            <p:ph idx="1"/>
          </p:nvPr>
        </p:nvPicPr>
        <p:blipFill>
          <a:blip r:embed="rId2" cstate="print">
            <a:extLst>
              <a:ext uri="{28A0092B-C50C-407E-A947-70E740481C1C}">
                <a14:useLocalDpi xmlns:a14="http://schemas.microsoft.com/office/drawing/2010/main" xmlns="" val="0"/>
              </a:ext>
            </a:extLst>
          </a:blip>
          <a:stretch>
            <a:fillRect/>
          </a:stretch>
        </p:blipFill>
        <p:spPr bwMode="auto">
          <a:xfrm>
            <a:off x="915777" y="2488559"/>
            <a:ext cx="5736058" cy="3225494"/>
          </a:xfrm>
          <a:prstGeom prst="rect">
            <a:avLst/>
          </a:prstGeom>
          <a:noFill/>
          <a:ln>
            <a:noFill/>
          </a:ln>
        </p:spPr>
      </p:pic>
    </p:spTree>
    <p:extLst>
      <p:ext uri="{BB962C8B-B14F-4D97-AF65-F5344CB8AC3E}">
        <p14:creationId xmlns:p14="http://schemas.microsoft.com/office/powerpoint/2010/main" xmlns="" val="2364181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7467600" cy="6169152"/>
          </a:xfrm>
        </p:spPr>
        <p:txBody>
          <a:bodyPr>
            <a:normAutofit/>
          </a:bodyPr>
          <a:lstStyle/>
          <a:p>
            <a:pPr>
              <a:buNone/>
            </a:pPr>
            <a:r>
              <a:rPr lang="en-US" dirty="0" smtClean="0"/>
              <a:t>     </a:t>
            </a:r>
          </a:p>
          <a:p>
            <a:pPr>
              <a:buNone/>
            </a:pPr>
            <a:endParaRPr lang="en-US" dirty="0" smtClean="0"/>
          </a:p>
          <a:p>
            <a:pPr>
              <a:buNone/>
            </a:pPr>
            <a:endParaRPr lang="en-US" dirty="0" smtClean="0"/>
          </a:p>
          <a:p>
            <a:pPr algn="ctr">
              <a:buNone/>
            </a:pPr>
            <a:r>
              <a:rPr lang="en-US" dirty="0" smtClean="0"/>
              <a:t>PROJECT CATEGORY: WEBSITE</a:t>
            </a:r>
          </a:p>
          <a:p>
            <a:pPr>
              <a:buNone/>
            </a:pPr>
            <a:endParaRPr lang="en-US" dirty="0" smtClean="0"/>
          </a:p>
          <a:p>
            <a:pPr algn="ctr">
              <a:buNone/>
            </a:pPr>
            <a:endParaRPr lang="en-US" dirty="0" smtClean="0"/>
          </a:p>
          <a:p>
            <a:pPr algn="ctr">
              <a:buNone/>
            </a:pPr>
            <a:r>
              <a:rPr lang="en-US" dirty="0" smtClean="0"/>
              <a:t>TOOLS AND TECHNOLOGIES USED:</a:t>
            </a:r>
          </a:p>
          <a:p>
            <a:pPr algn="ctr">
              <a:buNone/>
            </a:pPr>
            <a:endParaRPr lang="en-US" dirty="0" smtClean="0"/>
          </a:p>
          <a:p>
            <a:pPr>
              <a:buNone/>
            </a:pPr>
            <a:r>
              <a:rPr lang="en-US" b="1" dirty="0" smtClean="0"/>
              <a:t>Tools used</a:t>
            </a:r>
            <a:r>
              <a:rPr lang="en-US" dirty="0" smtClean="0"/>
              <a:t>: My Sql</a:t>
            </a:r>
          </a:p>
          <a:p>
            <a:pPr>
              <a:buNone/>
            </a:pPr>
            <a:r>
              <a:rPr lang="en-US" b="1" dirty="0" smtClean="0"/>
              <a:t>Technologies used</a:t>
            </a:r>
            <a:r>
              <a:rPr lang="en-US" dirty="0" smtClean="0"/>
              <a:t>: HTML, CSS, JavaScript</a:t>
            </a:r>
          </a:p>
          <a:p>
            <a:pPr>
              <a:buNone/>
            </a:pPr>
            <a:endParaRPr lang="en-US" dirty="0" smtClean="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C:\Users\dell\Downloads\s3.png"/>
          <p:cNvPicPr>
            <a:picLocks noGrp="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381000" y="268542"/>
            <a:ext cx="8305800" cy="6284658"/>
          </a:xfrm>
          <a:prstGeom prst="rect">
            <a:avLst/>
          </a:prstGeom>
          <a:noFill/>
          <a:ln>
            <a:noFill/>
          </a:ln>
        </p:spPr>
      </p:pic>
    </p:spTree>
    <p:extLst>
      <p:ext uri="{BB962C8B-B14F-4D97-AF65-F5344CB8AC3E}">
        <p14:creationId xmlns:p14="http://schemas.microsoft.com/office/powerpoint/2010/main" xmlns="" val="3709391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C:\Users\dell\Downloads\s4.png"/>
          <p:cNvPicPr>
            <a:picLocks noGrp="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381000" y="274638"/>
            <a:ext cx="8305800" cy="6430962"/>
          </a:xfrm>
          <a:prstGeom prst="rect">
            <a:avLst/>
          </a:prstGeom>
          <a:noFill/>
          <a:ln>
            <a:noFill/>
          </a:ln>
        </p:spPr>
      </p:pic>
    </p:spTree>
    <p:extLst>
      <p:ext uri="{BB962C8B-B14F-4D97-AF65-F5344CB8AC3E}">
        <p14:creationId xmlns:p14="http://schemas.microsoft.com/office/powerpoint/2010/main" xmlns="" val="3566172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C:\Users\dell\Downloads\s5.png"/>
          <p:cNvPicPr>
            <a:picLocks noGrp="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301257" y="274638"/>
            <a:ext cx="7779486" cy="6430962"/>
          </a:xfrm>
          <a:prstGeom prst="rect">
            <a:avLst/>
          </a:prstGeom>
          <a:noFill/>
          <a:ln>
            <a:noFill/>
          </a:ln>
        </p:spPr>
      </p:pic>
    </p:spTree>
    <p:extLst>
      <p:ext uri="{BB962C8B-B14F-4D97-AF65-F5344CB8AC3E}">
        <p14:creationId xmlns:p14="http://schemas.microsoft.com/office/powerpoint/2010/main" xmlns="" val="4118752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p:nvPr>
        </p:nvPicPr>
        <p:blipFill>
          <a:blip r:embed="rId2" cstate="print"/>
          <a:stretch>
            <a:fillRect/>
          </a:stretch>
        </p:blipFill>
        <p:spPr>
          <a:xfrm>
            <a:off x="457200" y="457200"/>
            <a:ext cx="7924800" cy="6400800"/>
          </a:xfrm>
          <a:prstGeom prst="rect">
            <a:avLst/>
          </a:prstGeom>
        </p:spPr>
      </p:pic>
    </p:spTree>
    <p:extLst>
      <p:ext uri="{BB962C8B-B14F-4D97-AF65-F5344CB8AC3E}">
        <p14:creationId xmlns:p14="http://schemas.microsoft.com/office/powerpoint/2010/main" xmlns="" val="3997053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C:\Users\dell\Downloads\s7.png"/>
          <p:cNvPicPr>
            <a:picLocks noGrp="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304800" y="274638"/>
            <a:ext cx="8382000" cy="6507162"/>
          </a:xfrm>
          <a:prstGeom prst="rect">
            <a:avLst/>
          </a:prstGeom>
          <a:noFill/>
          <a:ln>
            <a:noFill/>
          </a:ln>
        </p:spPr>
      </p:pic>
    </p:spTree>
    <p:extLst>
      <p:ext uri="{BB962C8B-B14F-4D97-AF65-F5344CB8AC3E}">
        <p14:creationId xmlns:p14="http://schemas.microsoft.com/office/powerpoint/2010/main" xmlns="" val="3634884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EXPECTED OUTCOMES</a:t>
            </a:r>
            <a:endParaRPr lang="en-US" dirty="0"/>
          </a:p>
        </p:txBody>
      </p:sp>
      <p:sp>
        <p:nvSpPr>
          <p:cNvPr id="3" name="Content Placeholder 2"/>
          <p:cNvSpPr>
            <a:spLocks noGrp="1"/>
          </p:cNvSpPr>
          <p:nvPr>
            <p:ph idx="1"/>
          </p:nvPr>
        </p:nvSpPr>
        <p:spPr/>
        <p:txBody>
          <a:bodyPr/>
          <a:lstStyle/>
          <a:p>
            <a:r>
              <a:rPr lang="en-US" dirty="0" smtClean="0"/>
              <a:t>It will be great source of information and centralized platform.</a:t>
            </a:r>
          </a:p>
          <a:p>
            <a:r>
              <a:rPr lang="en-US" dirty="0" smtClean="0"/>
              <a:t>The outcome of the proposed system will be, the communication gap between teacher and student coordinators will be reduced / minimized. </a:t>
            </a:r>
          </a:p>
          <a:p>
            <a:r>
              <a:rPr lang="en-US" dirty="0" smtClean="0"/>
              <a:t>Students can view all events and can participate as per their interest. </a:t>
            </a:r>
          </a:p>
          <a:p>
            <a:r>
              <a:rPr lang="en-US" dirty="0" smtClean="0"/>
              <a:t>The any changes affected in the schedule will be easily notified to all student coordinators and participants of the events.</a:t>
            </a:r>
          </a:p>
          <a:p>
            <a:r>
              <a:rPr lang="en-US" dirty="0" smtClean="0"/>
              <a:t>Day to day reminders to participants about their event.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CONCLUSION</a:t>
            </a:r>
            <a:endParaRPr lang="en-US" dirty="0"/>
          </a:p>
        </p:txBody>
      </p:sp>
      <p:sp>
        <p:nvSpPr>
          <p:cNvPr id="3" name="Content Placeholder 2"/>
          <p:cNvSpPr>
            <a:spLocks noGrp="1"/>
          </p:cNvSpPr>
          <p:nvPr>
            <p:ph idx="1"/>
          </p:nvPr>
        </p:nvSpPr>
        <p:spPr/>
        <p:txBody>
          <a:bodyPr/>
          <a:lstStyle/>
          <a:p>
            <a:pPr algn="just">
              <a:buNone/>
            </a:pPr>
            <a:r>
              <a:rPr lang="en-US" dirty="0" smtClean="0"/>
              <a:t>We have prepare new system after identifying issues in existing manual system. In which easy to use GUI is proposed by which Student coordinators, Staff coordinator can view all the records which are necessary. Participant students can view and register for events online. The record maintenance are use of previous records becomes easy and effective communication between staff coordinators and student coordinators. Thus we will implement College Event Organizer system to address the problem faced by event organizers with respect to communication and working methods.</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LIMITATIONS</a:t>
            </a:r>
            <a:endParaRPr lang="en-US" dirty="0"/>
          </a:p>
        </p:txBody>
      </p:sp>
      <p:sp>
        <p:nvSpPr>
          <p:cNvPr id="3" name="Content Placeholder 2"/>
          <p:cNvSpPr>
            <a:spLocks noGrp="1"/>
          </p:cNvSpPr>
          <p:nvPr>
            <p:ph idx="1"/>
          </p:nvPr>
        </p:nvSpPr>
        <p:spPr>
          <a:xfrm>
            <a:off x="457200" y="2438400"/>
            <a:ext cx="7467600" cy="4035552"/>
          </a:xfrm>
        </p:spPr>
        <p:txBody>
          <a:bodyPr/>
          <a:lstStyle/>
          <a:p>
            <a:r>
              <a:rPr lang="en-US" dirty="0" smtClean="0"/>
              <a:t>At presently it contains limited content and information.</a:t>
            </a:r>
          </a:p>
          <a:p>
            <a:endParaRPr lang="en-US" dirty="0" smtClean="0"/>
          </a:p>
          <a:p>
            <a:r>
              <a:rPr lang="en-US" dirty="0" smtClean="0"/>
              <a:t>It is only for the student of acropolis institute of technology &amp; research and acropolis technical campus .</a:t>
            </a:r>
            <a:endParaRPr lang="en-US" sz="1400" dirty="0"/>
          </a:p>
          <a:p>
            <a:r>
              <a:rPr lang="en-US" sz="1800" dirty="0"/>
              <a:t>T</a:t>
            </a:r>
            <a:r>
              <a:rPr lang="en-US" sz="1800" dirty="0" smtClean="0"/>
              <a:t>he web application is not responsive and a responsive API is needed.</a:t>
            </a:r>
          </a:p>
          <a:p>
            <a:r>
              <a:rPr lang="en-US" dirty="0" smtClean="0"/>
              <a:t>Admin can not grant permission to user to add events.</a:t>
            </a:r>
            <a:endParaRPr lang="en-US" sz="1800" dirty="0"/>
          </a:p>
          <a:p>
            <a:endParaRPr lang="en-US" dirty="0" smtClean="0"/>
          </a:p>
          <a:p>
            <a:endParaRPr lang="en-US" dirty="0" smtClean="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orYKnI.jpg"/>
          <p:cNvPicPr>
            <a:picLocks noChangeAspect="1"/>
          </p:cNvPicPr>
          <p:nvPr/>
        </p:nvPicPr>
        <p:blipFill>
          <a:blip r:embed="rId2" cstate="print"/>
          <a:stretch>
            <a:fillRect/>
          </a:stretch>
        </p:blipFill>
        <p:spPr>
          <a:xfrm>
            <a:off x="0" y="0"/>
            <a:ext cx="8915400" cy="6858000"/>
          </a:xfrm>
          <a:prstGeom prst="rect">
            <a:avLst/>
          </a:prstGeom>
          <a:ln>
            <a:noFill/>
          </a:ln>
          <a:effectLst>
            <a:softEdge rad="1125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676400"/>
            <a:ext cx="8077200" cy="4401205"/>
          </a:xfrm>
          <a:prstGeom prst="rect">
            <a:avLst/>
          </a:prstGeom>
          <a:noFill/>
        </p:spPr>
        <p:txBody>
          <a:bodyPr wrap="square" rtlCol="0">
            <a:spAutoFit/>
          </a:bodyPr>
          <a:lstStyle/>
          <a:p>
            <a:pPr algn="just">
              <a:buFont typeface="Wingdings" pitchFamily="2" charset="2"/>
              <a:buChar char="Ø"/>
            </a:pPr>
            <a:r>
              <a:rPr lang="en-US" sz="2800" dirty="0" smtClean="0"/>
              <a:t>Our main aim of this project is to make and provide an ideal software solution to register- events ,to cancel event ,to protect user data and to save the valuable time of the user</a:t>
            </a:r>
          </a:p>
          <a:p>
            <a:pPr algn="just">
              <a:buFont typeface="Wingdings" pitchFamily="2" charset="2"/>
              <a:buChar char="Ø"/>
            </a:pPr>
            <a:endParaRPr lang="en-US" sz="2800" dirty="0" smtClean="0"/>
          </a:p>
          <a:p>
            <a:pPr algn="just">
              <a:buFont typeface="Wingdings" pitchFamily="2" charset="2"/>
              <a:buChar char="Ø"/>
            </a:pPr>
            <a:r>
              <a:rPr lang="en-US" sz="2800" dirty="0" smtClean="0"/>
              <a:t>To fulfill the requirements of user</a:t>
            </a:r>
          </a:p>
          <a:p>
            <a:pPr algn="just">
              <a:buFont typeface="Wingdings" pitchFamily="2" charset="2"/>
              <a:buChar char="Ø"/>
            </a:pPr>
            <a:endParaRPr lang="en-US" sz="2800" dirty="0" smtClean="0"/>
          </a:p>
          <a:p>
            <a:pPr algn="just">
              <a:buFont typeface="Wingdings" pitchFamily="2" charset="2"/>
              <a:buChar char="Ø"/>
            </a:pPr>
            <a:r>
              <a:rPr lang="en-US" sz="2800" dirty="0" smtClean="0"/>
              <a:t>To make the user friendly software for easy       registration and  also give feedback for a particular event.</a:t>
            </a:r>
            <a:endParaRPr lang="en-US" sz="2800" dirty="0"/>
          </a:p>
        </p:txBody>
      </p:sp>
      <p:sp>
        <p:nvSpPr>
          <p:cNvPr id="4" name="TextBox 3"/>
          <p:cNvSpPr txBox="1"/>
          <p:nvPr/>
        </p:nvSpPr>
        <p:spPr>
          <a:xfrm>
            <a:off x="2514600" y="685800"/>
            <a:ext cx="3581400" cy="553998"/>
          </a:xfrm>
          <a:prstGeom prst="rect">
            <a:avLst/>
          </a:prstGeom>
          <a:noFill/>
        </p:spPr>
        <p:txBody>
          <a:bodyPr wrap="square" rtlCol="0">
            <a:spAutoFit/>
          </a:bodyPr>
          <a:lstStyle/>
          <a:p>
            <a:r>
              <a:rPr lang="en-US" sz="3000" b="1" dirty="0" smtClean="0">
                <a:solidFill>
                  <a:schemeClr val="tx1">
                    <a:lumMod val="50000"/>
                    <a:lumOff val="50000"/>
                  </a:schemeClr>
                </a:solidFill>
              </a:rPr>
              <a:t>    ABSTRACT</a:t>
            </a:r>
            <a:r>
              <a:rPr lang="en-US" dirty="0" smtClean="0"/>
              <a:t>  </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944562"/>
          </a:xfrm>
        </p:spPr>
        <p:txBody>
          <a:bodyPr>
            <a:normAutofit fontScale="90000"/>
          </a:bodyPr>
          <a:lstStyle/>
          <a:p>
            <a:pPr algn="ctr"/>
            <a:r>
              <a:rPr lang="en-US" sz="3200" b="1" dirty="0" smtClean="0"/>
              <a:t/>
            </a:r>
            <a:br>
              <a:rPr lang="en-US" sz="3200" b="1" dirty="0" smtClean="0"/>
            </a:br>
            <a:r>
              <a:rPr lang="en-US" sz="3200" b="1" dirty="0" smtClean="0"/>
              <a:t/>
            </a:r>
            <a:br>
              <a:rPr lang="en-US" sz="3200" b="1" dirty="0" smtClean="0"/>
            </a:br>
            <a:r>
              <a:rPr lang="en-US" sz="3200" b="1" dirty="0" smtClean="0"/>
              <a:t/>
            </a:r>
            <a:br>
              <a:rPr lang="en-US" sz="3200" b="1" dirty="0" smtClean="0"/>
            </a:br>
            <a:r>
              <a:rPr lang="en-US" sz="3200" b="1" dirty="0" smtClean="0"/>
              <a:t/>
            </a:r>
            <a:br>
              <a:rPr lang="en-US" sz="3200" b="1" dirty="0" smtClean="0"/>
            </a:br>
            <a:r>
              <a:rPr lang="en-US" sz="3600" b="1" dirty="0" smtClean="0"/>
              <a:t>introduction</a:t>
            </a:r>
            <a:endParaRPr lang="en-US" sz="3600" b="1" dirty="0"/>
          </a:p>
        </p:txBody>
      </p:sp>
      <p:sp>
        <p:nvSpPr>
          <p:cNvPr id="3" name="Content Placeholder 2"/>
          <p:cNvSpPr>
            <a:spLocks noGrp="1"/>
          </p:cNvSpPr>
          <p:nvPr>
            <p:ph idx="1"/>
          </p:nvPr>
        </p:nvSpPr>
        <p:spPr>
          <a:xfrm>
            <a:off x="0" y="1219200"/>
            <a:ext cx="8686800" cy="5486400"/>
          </a:xfrm>
        </p:spPr>
        <p:txBody>
          <a:bodyPr>
            <a:normAutofit/>
          </a:bodyPr>
          <a:lstStyle/>
          <a:p>
            <a:pPr>
              <a:buNone/>
            </a:pPr>
            <a:r>
              <a:rPr lang="en-US" dirty="0" smtClean="0"/>
              <a:t> </a:t>
            </a:r>
            <a:endParaRPr lang="en-US" sz="2500" dirty="0" smtClean="0">
              <a:latin typeface="Calibri" pitchFamily="34" charset="0"/>
              <a:cs typeface="Calibri" pitchFamily="34" charset="0"/>
            </a:endParaRPr>
          </a:p>
          <a:p>
            <a:pPr algn="just">
              <a:buNone/>
            </a:pPr>
            <a:r>
              <a:rPr lang="en-US" sz="2900" dirty="0" smtClean="0">
                <a:latin typeface="Calibri" pitchFamily="34" charset="0"/>
                <a:cs typeface="Calibri" pitchFamily="34" charset="0"/>
              </a:rPr>
              <a:t>  </a:t>
            </a:r>
          </a:p>
        </p:txBody>
      </p:sp>
      <p:sp>
        <p:nvSpPr>
          <p:cNvPr id="5" name="TextBox 4"/>
          <p:cNvSpPr txBox="1"/>
          <p:nvPr/>
        </p:nvSpPr>
        <p:spPr>
          <a:xfrm>
            <a:off x="228600" y="1143000"/>
            <a:ext cx="8382000" cy="5078313"/>
          </a:xfrm>
          <a:prstGeom prst="rect">
            <a:avLst/>
          </a:prstGeom>
          <a:noFill/>
        </p:spPr>
        <p:txBody>
          <a:bodyPr wrap="square" rtlCol="0">
            <a:spAutoFit/>
          </a:bodyPr>
          <a:lstStyle/>
          <a:p>
            <a:pPr marL="342900" indent="-342900" algn="just">
              <a:buFont typeface="Wingdings" pitchFamily="2" charset="2"/>
              <a:buChar char="Ø"/>
            </a:pPr>
            <a:r>
              <a:rPr lang="en-US" dirty="0" smtClean="0"/>
              <a:t>This project performs the task of developing a web application that enables the students and faculty to retrieve the data very easily.</a:t>
            </a:r>
          </a:p>
          <a:p>
            <a:pPr marL="342900" indent="-342900" algn="just">
              <a:buFont typeface="Wingdings" pitchFamily="2" charset="2"/>
              <a:buChar char="Ø"/>
            </a:pPr>
            <a:r>
              <a:rPr lang="en-US" dirty="0" smtClean="0"/>
              <a:t> </a:t>
            </a:r>
          </a:p>
          <a:p>
            <a:pPr marL="342900" indent="-342900" algn="just">
              <a:buFont typeface="Wingdings" pitchFamily="2" charset="2"/>
              <a:buChar char="Ø"/>
            </a:pPr>
            <a:r>
              <a:rPr lang="en-US" dirty="0" smtClean="0"/>
              <a:t>The main purpose of event management system is to provide a platform for the users to view the information about the events that took place in the past and the ones which are about to take place in the near future. </a:t>
            </a:r>
          </a:p>
          <a:p>
            <a:pPr marL="342900" indent="-342900" algn="just">
              <a:buFont typeface="Wingdings" pitchFamily="2" charset="2"/>
              <a:buChar char="Ø"/>
            </a:pPr>
            <a:endParaRPr lang="en-US" dirty="0" smtClean="0"/>
          </a:p>
          <a:p>
            <a:pPr marL="342900" indent="-342900" algn="just">
              <a:buFont typeface="Wingdings" pitchFamily="2" charset="2"/>
              <a:buChar char="Ø"/>
            </a:pPr>
            <a:r>
              <a:rPr lang="en-US" dirty="0" smtClean="0"/>
              <a:t>The users can be faulty, students and administrator. </a:t>
            </a:r>
          </a:p>
          <a:p>
            <a:pPr marL="342900" indent="-342900" algn="just">
              <a:buFont typeface="Wingdings" pitchFamily="2" charset="2"/>
              <a:buChar char="Ø"/>
            </a:pPr>
            <a:endParaRPr lang="en-US" dirty="0" smtClean="0"/>
          </a:p>
          <a:p>
            <a:pPr marL="342900" indent="-342900" algn="just">
              <a:buFont typeface="Wingdings" pitchFamily="2" charset="2"/>
              <a:buChar char="Ø"/>
            </a:pPr>
            <a:r>
              <a:rPr lang="en-US" dirty="0" smtClean="0"/>
              <a:t>They can first login into the website and see through the information such as details about the events like the venue, theme of the event , participants, chief guests ,etc. </a:t>
            </a:r>
          </a:p>
          <a:p>
            <a:pPr marL="342900" indent="-342900" algn="just">
              <a:buFont typeface="Wingdings" pitchFamily="2" charset="2"/>
              <a:buChar char="Ø"/>
            </a:pPr>
            <a:endParaRPr lang="en-US" dirty="0" smtClean="0"/>
          </a:p>
          <a:p>
            <a:pPr marL="342900" indent="-342900" algn="just">
              <a:buFont typeface="Wingdings" pitchFamily="2" charset="2"/>
              <a:buChar char="Ø"/>
            </a:pPr>
            <a:r>
              <a:rPr lang="en-US" dirty="0" smtClean="0"/>
              <a:t>The faculty can keep the record of the attendance also .</a:t>
            </a:r>
          </a:p>
          <a:p>
            <a:pPr marL="342900" indent="-342900" algn="just">
              <a:buFont typeface="Wingdings" pitchFamily="2" charset="2"/>
              <a:buChar char="Ø"/>
            </a:pPr>
            <a:endParaRPr lang="en-US" dirty="0" smtClean="0"/>
          </a:p>
          <a:p>
            <a:pPr marL="342900" indent="-342900" algn="just">
              <a:buFont typeface="Wingdings" pitchFamily="2" charset="2"/>
              <a:buChar char="Ø"/>
            </a:pPr>
            <a:r>
              <a:rPr lang="en-US" dirty="0" smtClean="0"/>
              <a:t>The administrator can login and update the information ,delete any unwanted data ,arrange the information accordingly so that the user can go through an user friendly and know all the whereabouts of their college</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686800" cy="1096962"/>
          </a:xfrm>
        </p:spPr>
        <p:txBody>
          <a:bodyPr>
            <a:normAutofit/>
          </a:bodyPr>
          <a:lstStyle/>
          <a:p>
            <a:pPr algn="ctr"/>
            <a:r>
              <a:rPr lang="en-US" sz="3200" dirty="0" smtClean="0"/>
              <a:t>problem statement</a:t>
            </a:r>
            <a:endParaRPr lang="en-US" sz="3200" dirty="0"/>
          </a:p>
        </p:txBody>
      </p:sp>
      <p:sp>
        <p:nvSpPr>
          <p:cNvPr id="4" name="TextBox 3"/>
          <p:cNvSpPr txBox="1"/>
          <p:nvPr/>
        </p:nvSpPr>
        <p:spPr>
          <a:xfrm>
            <a:off x="381000" y="1752600"/>
            <a:ext cx="8229600" cy="5078313"/>
          </a:xfrm>
          <a:prstGeom prst="rect">
            <a:avLst/>
          </a:prstGeom>
          <a:noFill/>
        </p:spPr>
        <p:txBody>
          <a:bodyPr wrap="square" rtlCol="0">
            <a:spAutoFit/>
          </a:bodyPr>
          <a:lstStyle/>
          <a:p>
            <a:pPr>
              <a:buNone/>
            </a:pPr>
            <a:endParaRPr lang="en-US" dirty="0" smtClean="0"/>
          </a:p>
          <a:p>
            <a:pPr>
              <a:buNone/>
            </a:pP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5" name="Rectangle 4"/>
          <p:cNvSpPr/>
          <p:nvPr/>
        </p:nvSpPr>
        <p:spPr>
          <a:xfrm>
            <a:off x="457200" y="1600200"/>
            <a:ext cx="8305800" cy="5016758"/>
          </a:xfrm>
          <a:prstGeom prst="rect">
            <a:avLst/>
          </a:prstGeom>
        </p:spPr>
        <p:txBody>
          <a:bodyPr wrap="square">
            <a:spAutoFit/>
          </a:bodyPr>
          <a:lstStyle/>
          <a:p>
            <a:pPr algn="just">
              <a:buFont typeface="Wingdings" pitchFamily="2" charset="2"/>
              <a:buChar char="Ø"/>
            </a:pPr>
            <a:r>
              <a:rPr lang="en-US" sz="2000" dirty="0" smtClean="0"/>
              <a:t>The project idea is to develop a system which will useful for any information regarding particular event can easily access to the event staff coordinators, HOD, student coordinator and participants. </a:t>
            </a:r>
          </a:p>
          <a:p>
            <a:pPr algn="just">
              <a:buFont typeface="Wingdings" pitchFamily="2" charset="2"/>
              <a:buChar char="Ø"/>
            </a:pPr>
            <a:endParaRPr lang="en-US" sz="2000" dirty="0" smtClean="0"/>
          </a:p>
          <a:p>
            <a:pPr algn="just">
              <a:buFont typeface="Wingdings" pitchFamily="2" charset="2"/>
              <a:buChar char="Ø"/>
            </a:pPr>
            <a:r>
              <a:rPr lang="en-US" sz="2000" dirty="0" smtClean="0"/>
              <a:t>Event is organized in almost all the colleges but all the work done is manually. The events are decided and then asked to students whether they will coordinate or not then all the details are maintained in files manually. Many colleges have websites for events that they organize but this website is used for displaying the various events details that are going to be conduct in those colleges for informing the other college students. Students also not get the proper platform for finding events which helps to build their resume. There is no such android application or web application for Event management or organization by which automatic record will maintain, also show all events to participants by which they can apply online and event can be organized.</a:t>
            </a:r>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169152"/>
          </a:xfrm>
        </p:spPr>
        <p:txBody>
          <a:bodyPr/>
          <a:lstStyle/>
          <a:p>
            <a:pPr algn="ctr">
              <a:buNone/>
            </a:pPr>
            <a:endParaRPr lang="en-US" dirty="0" smtClean="0">
              <a:latin typeface="+mj-lt"/>
            </a:endParaRPr>
          </a:p>
          <a:p>
            <a:pPr algn="ctr">
              <a:buNone/>
            </a:pPr>
            <a:r>
              <a:rPr lang="en-US" dirty="0" smtClean="0">
                <a:latin typeface="+mj-lt"/>
              </a:rPr>
              <a:t>PROJECT OBJECTIVES</a:t>
            </a:r>
            <a:endParaRPr lang="en-US" dirty="0">
              <a:latin typeface="+mj-lt"/>
            </a:endParaRPr>
          </a:p>
        </p:txBody>
      </p:sp>
      <p:sp>
        <p:nvSpPr>
          <p:cNvPr id="5" name="TextBox 4"/>
          <p:cNvSpPr txBox="1"/>
          <p:nvPr/>
        </p:nvSpPr>
        <p:spPr>
          <a:xfrm>
            <a:off x="685800" y="1219201"/>
            <a:ext cx="7315200" cy="5632311"/>
          </a:xfrm>
          <a:prstGeom prst="rect">
            <a:avLst/>
          </a:prstGeom>
          <a:noFill/>
        </p:spPr>
        <p:txBody>
          <a:bodyPr wrap="square" rtlCol="0">
            <a:spAutoFit/>
          </a:bodyPr>
          <a:lstStyle/>
          <a:p>
            <a:pPr algn="just"/>
            <a:r>
              <a:rPr lang="en-US" sz="2400" b="1" dirty="0" smtClean="0"/>
              <a:t>The main goals of the project are: -</a:t>
            </a:r>
          </a:p>
          <a:p>
            <a:pPr algn="just"/>
            <a:endParaRPr lang="en-US" sz="2400" dirty="0" smtClean="0"/>
          </a:p>
          <a:p>
            <a:pPr algn="just"/>
            <a:r>
              <a:rPr lang="en-US" sz="2400" dirty="0" smtClean="0"/>
              <a:t>To reduce the communication gap between students / participants and event coordinators of the events. </a:t>
            </a:r>
          </a:p>
          <a:p>
            <a:pPr algn="just"/>
            <a:endParaRPr lang="en-US" sz="2400" dirty="0" smtClean="0"/>
          </a:p>
          <a:p>
            <a:pPr algn="just"/>
            <a:r>
              <a:rPr lang="en-US" sz="2400" dirty="0" smtClean="0"/>
              <a:t>-Online registration / application of participants. </a:t>
            </a:r>
          </a:p>
          <a:p>
            <a:pPr algn="just"/>
            <a:endParaRPr lang="en-US" sz="2400" dirty="0" smtClean="0"/>
          </a:p>
          <a:p>
            <a:pPr algn="just"/>
            <a:r>
              <a:rPr lang="en-US" sz="2400" dirty="0" smtClean="0"/>
              <a:t>-Proper utilization of the schedule and digital resources</a:t>
            </a:r>
          </a:p>
          <a:p>
            <a:pPr algn="just"/>
            <a:r>
              <a:rPr lang="en-US" sz="2400" dirty="0" smtClean="0"/>
              <a:t>.</a:t>
            </a:r>
          </a:p>
          <a:p>
            <a:pPr algn="just"/>
            <a:r>
              <a:rPr lang="en-US" sz="2400" dirty="0" smtClean="0"/>
              <a:t> -Easy to assign students for campaigning. </a:t>
            </a:r>
          </a:p>
          <a:p>
            <a:pPr algn="just"/>
            <a:endParaRPr lang="en-US" sz="2400" dirty="0" smtClean="0"/>
          </a:p>
          <a:p>
            <a:pPr algn="just"/>
            <a:r>
              <a:rPr lang="en-US" sz="2400" dirty="0" smtClean="0"/>
              <a:t>-To reduce the overhead of the organizing committee</a:t>
            </a:r>
            <a:endParaRPr 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457200"/>
            <a:ext cx="6096000" cy="1015663"/>
          </a:xfrm>
          <a:prstGeom prst="rect">
            <a:avLst/>
          </a:prstGeom>
          <a:noFill/>
        </p:spPr>
        <p:txBody>
          <a:bodyPr wrap="square" rtlCol="0">
            <a:spAutoFit/>
          </a:bodyPr>
          <a:lstStyle/>
          <a:p>
            <a:pPr algn="ctr"/>
            <a:r>
              <a:rPr lang="en-US" sz="2400" dirty="0" smtClean="0">
                <a:latin typeface="+mj-lt"/>
              </a:rPr>
              <a:t>      SOLUTION PROPOSED</a:t>
            </a:r>
          </a:p>
          <a:p>
            <a:endParaRPr lang="en-US" dirty="0" smtClean="0"/>
          </a:p>
          <a:p>
            <a:pPr algn="ctr"/>
            <a:endParaRPr lang="en-US" dirty="0"/>
          </a:p>
        </p:txBody>
      </p:sp>
      <p:sp>
        <p:nvSpPr>
          <p:cNvPr id="14" name="TextBox 13"/>
          <p:cNvSpPr txBox="1"/>
          <p:nvPr/>
        </p:nvSpPr>
        <p:spPr>
          <a:xfrm>
            <a:off x="381000" y="914400"/>
            <a:ext cx="8305800" cy="7017306"/>
          </a:xfrm>
          <a:prstGeom prst="rect">
            <a:avLst/>
          </a:prstGeom>
          <a:noFill/>
        </p:spPr>
        <p:txBody>
          <a:bodyPr wrap="square" rtlCol="0">
            <a:spAutoFit/>
          </a:bodyPr>
          <a:lstStyle/>
          <a:p>
            <a:endParaRPr lang="en-US" dirty="0" smtClean="0"/>
          </a:p>
          <a:p>
            <a:endParaRPr lang="en-US" dirty="0" smtClean="0"/>
          </a:p>
          <a:p>
            <a:endParaRPr lang="en-US" dirty="0" smtClean="0"/>
          </a:p>
          <a:p>
            <a:r>
              <a:rPr lang="en-US" dirty="0" smtClean="0"/>
              <a:t>.</a:t>
            </a:r>
          </a:p>
          <a:p>
            <a:r>
              <a:rPr lang="en-US" dirty="0" smtClean="0"/>
              <a:t> </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Rectangle 3"/>
          <p:cNvSpPr/>
          <p:nvPr/>
        </p:nvSpPr>
        <p:spPr>
          <a:xfrm>
            <a:off x="838200" y="1371600"/>
            <a:ext cx="7315200" cy="5355312"/>
          </a:xfrm>
          <a:prstGeom prst="rect">
            <a:avLst/>
          </a:prstGeom>
        </p:spPr>
        <p:txBody>
          <a:bodyPr wrap="square">
            <a:spAutoFit/>
          </a:bodyPr>
          <a:lstStyle/>
          <a:p>
            <a:pPr algn="just"/>
            <a:r>
              <a:rPr lang="en-US" dirty="0" smtClean="0"/>
              <a:t>We proposed the solution for event management and try to overcome the problem of paper work  in the registration process . This is easy to use, flexibility in registration  and a user can also get the details about event and also give feedback for that event. </a:t>
            </a:r>
          </a:p>
          <a:p>
            <a:pPr algn="just"/>
            <a:endParaRPr lang="en-US" dirty="0" smtClean="0"/>
          </a:p>
          <a:p>
            <a:pPr>
              <a:buFont typeface="Wingdings" pitchFamily="2" charset="2"/>
              <a:buChar char="Ø"/>
            </a:pPr>
            <a:r>
              <a:rPr lang="en-US" dirty="0" smtClean="0"/>
              <a:t>The proposed system is dedicated for the Events Organizing purpose.</a:t>
            </a:r>
          </a:p>
          <a:p>
            <a:pPr>
              <a:buFont typeface="Wingdings" pitchFamily="2" charset="2"/>
              <a:buChar char="Ø"/>
            </a:pPr>
            <a:endParaRPr lang="en-US" dirty="0" smtClean="0"/>
          </a:p>
          <a:p>
            <a:pPr>
              <a:buFont typeface="Wingdings" pitchFamily="2" charset="2"/>
              <a:buChar char="Ø"/>
            </a:pPr>
            <a:r>
              <a:rPr lang="en-US" dirty="0" smtClean="0"/>
              <a:t> The applications of the proposed system is, to communicate/messaging between event organizer and participants formally.</a:t>
            </a:r>
          </a:p>
          <a:p>
            <a:pPr>
              <a:buFont typeface="Wingdings" pitchFamily="2" charset="2"/>
              <a:buChar char="Ø"/>
            </a:pPr>
            <a:endParaRPr lang="en-US" dirty="0" smtClean="0"/>
          </a:p>
          <a:p>
            <a:pPr>
              <a:buFont typeface="Wingdings" pitchFamily="2" charset="2"/>
              <a:buChar char="Ø"/>
            </a:pPr>
            <a:r>
              <a:rPr lang="en-US" dirty="0" smtClean="0"/>
              <a:t>To notify the changes done in the event schedule. </a:t>
            </a:r>
          </a:p>
          <a:p>
            <a:pPr>
              <a:buFont typeface="Wingdings" pitchFamily="2" charset="2"/>
              <a:buChar char="Ø"/>
            </a:pPr>
            <a:endParaRPr lang="en-US" dirty="0" smtClean="0"/>
          </a:p>
          <a:p>
            <a:pPr>
              <a:buFont typeface="Wingdings" pitchFamily="2" charset="2"/>
              <a:buChar char="Ø"/>
            </a:pPr>
            <a:r>
              <a:rPr lang="en-US" dirty="0" smtClean="0"/>
              <a:t>To exchange the data between students and staff coordinators. </a:t>
            </a:r>
          </a:p>
          <a:p>
            <a:pPr>
              <a:buFont typeface="Wingdings" pitchFamily="2" charset="2"/>
              <a:buChar char="Ø"/>
            </a:pPr>
            <a:endParaRPr lang="en-US" dirty="0" smtClean="0"/>
          </a:p>
          <a:p>
            <a:pPr>
              <a:buFont typeface="Wingdings" pitchFamily="2" charset="2"/>
              <a:buChar char="Ø"/>
            </a:pPr>
            <a:r>
              <a:rPr lang="en-US" dirty="0" smtClean="0"/>
              <a:t>To display all events to participant and they can apply online. </a:t>
            </a:r>
          </a:p>
          <a:p>
            <a:pPr>
              <a:buFont typeface="Wingdings" pitchFamily="2" charset="2"/>
              <a:buChar char="Ø"/>
            </a:pPr>
            <a:r>
              <a:rPr lang="en-US" dirty="0" smtClean="0"/>
              <a:t>To convey any important message to students coordinators or participants. </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survey</a:t>
            </a:r>
            <a:endParaRPr lang="en-US" dirty="0"/>
          </a:p>
        </p:txBody>
      </p:sp>
      <p:sp>
        <p:nvSpPr>
          <p:cNvPr id="3" name="Content Placeholder 2"/>
          <p:cNvSpPr>
            <a:spLocks noGrp="1"/>
          </p:cNvSpPr>
          <p:nvPr>
            <p:ph idx="1"/>
          </p:nvPr>
        </p:nvSpPr>
        <p:spPr/>
        <p:txBody>
          <a:bodyPr>
            <a:normAutofit fontScale="62500" lnSpcReduction="20000"/>
          </a:bodyPr>
          <a:lstStyle/>
          <a:p>
            <a:r>
              <a:rPr lang="en-US" sz="1800" dirty="0" smtClean="0"/>
              <a:t>WIKIPEDIA </a:t>
            </a:r>
          </a:p>
          <a:p>
            <a:r>
              <a:rPr lang="en-US" sz="1800" dirty="0" smtClean="0"/>
              <a:t>[1]. Event Management System: International Journal of Trend in Research and Development, (IJTRD) Volume 3 Issue 2 Page 121-123, 2016, ISSN 2394-9333</a:t>
            </a:r>
          </a:p>
          <a:p>
            <a:endParaRPr lang="en-US" sz="1800" dirty="0" smtClean="0"/>
          </a:p>
          <a:p>
            <a:r>
              <a:rPr lang="en-US" sz="1800" dirty="0" smtClean="0"/>
              <a:t> [2]. Review on Academic Information Exchange </a:t>
            </a:r>
            <a:r>
              <a:rPr lang="en-US" sz="1800" dirty="0" err="1" smtClean="0"/>
              <a:t>Messanger</a:t>
            </a:r>
            <a:r>
              <a:rPr lang="en-US" sz="1800" dirty="0" smtClean="0"/>
              <a:t> (AIEM): International Research Journal of </a:t>
            </a:r>
            <a:r>
              <a:rPr lang="en-US" sz="1800" dirty="0" err="1" smtClean="0"/>
              <a:t>Engneering</a:t>
            </a:r>
            <a:r>
              <a:rPr lang="en-US" sz="1800" dirty="0" smtClean="0"/>
              <a:t> and Technology (IRJET) Volume 3 Issue 3 Page 889-891, Mar 2016, ISSN 2395-0056 [2]. Google Cloud Messaging (GCM): cloud messaging service https://developers.google.com/cloud-messaging/gcm </a:t>
            </a:r>
          </a:p>
          <a:p>
            <a:endParaRPr lang="en-US" sz="1800" dirty="0" smtClean="0"/>
          </a:p>
          <a:p>
            <a:r>
              <a:rPr lang="en-US" sz="1800" dirty="0" smtClean="0"/>
              <a:t>[3]. </a:t>
            </a:r>
            <a:r>
              <a:rPr lang="en-US" sz="1800" dirty="0" err="1" smtClean="0"/>
              <a:t>GoogleApp</a:t>
            </a:r>
            <a:r>
              <a:rPr lang="en-US" sz="1800" dirty="0" smtClean="0"/>
              <a:t> Engine: https://cloud.google.com/appengine [4]. Software Engineering: A practitioner approach, 5th Edition, Roger S. Pressman</a:t>
            </a:r>
          </a:p>
          <a:p>
            <a:endParaRPr lang="en-US" sz="1800" dirty="0" smtClean="0"/>
          </a:p>
          <a:p>
            <a:pPr>
              <a:buNone/>
            </a:pPr>
            <a:endParaRPr lang="en-US" sz="1800" dirty="0" smtClean="0"/>
          </a:p>
          <a:p>
            <a:pPr>
              <a:buNone/>
            </a:pPr>
            <a:r>
              <a:rPr lang="en-US" dirty="0" smtClean="0">
                <a:latin typeface="+mj-lt"/>
              </a:rPr>
              <a:t>DISADVANTAGES:</a:t>
            </a:r>
          </a:p>
          <a:p>
            <a:r>
              <a:rPr lang="en-US" sz="1800" dirty="0" smtClean="0"/>
              <a:t>lot of paper work required.</a:t>
            </a:r>
          </a:p>
          <a:p>
            <a:r>
              <a:rPr lang="en-US" sz="1800" dirty="0" smtClean="0"/>
              <a:t>Man power was more.</a:t>
            </a:r>
          </a:p>
          <a:p>
            <a:r>
              <a:rPr lang="en-US" sz="1800" dirty="0" smtClean="0"/>
              <a:t>Time  consuming process.</a:t>
            </a:r>
          </a:p>
          <a:p>
            <a:endParaRPr lang="en-US" dirty="0" smtClean="0"/>
          </a:p>
          <a:p>
            <a:endParaRPr lang="en-US" dirty="0" smtClean="0"/>
          </a:p>
          <a:p>
            <a:pPr>
              <a:buNone/>
            </a:pPr>
            <a:endParaRPr lang="en-US" dirty="0" smtClean="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OTHER BENIFITS</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r>
              <a:rPr lang="en-US" dirty="0" smtClean="0"/>
              <a:t>User friendly interface</a:t>
            </a:r>
          </a:p>
          <a:p>
            <a:r>
              <a:rPr lang="en-US" dirty="0" smtClean="0"/>
              <a:t>Easy registration in different events</a:t>
            </a:r>
          </a:p>
          <a:p>
            <a:r>
              <a:rPr lang="en-US" dirty="0" smtClean="0"/>
              <a:t>Less paper work</a:t>
            </a:r>
          </a:p>
          <a:p>
            <a:endParaRPr lang="en-US" dirty="0" smtClean="0"/>
          </a:p>
        </p:txBody>
      </p:sp>
    </p:spTree>
  </p:cSld>
  <p:clrMapOvr>
    <a:masterClrMapping/>
  </p:clrMapOvr>
</p:sld>
</file>

<file path=ppt/theme/theme1.xml><?xml version="1.0" encoding="utf-8"?>
<a:theme xmlns:a="http://schemas.openxmlformats.org/drawingml/2006/main" name="Face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12914436</TotalTime>
  <Words>1013</Words>
  <Application>Microsoft Office PowerPoint</Application>
  <PresentationFormat>On-screen Show (4:3)</PresentationFormat>
  <Paragraphs>152</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Facet</vt:lpstr>
      <vt:lpstr>Acropolis institute  of technology and research</vt:lpstr>
      <vt:lpstr>Slide 2</vt:lpstr>
      <vt:lpstr>Slide 3</vt:lpstr>
      <vt:lpstr>    introduction</vt:lpstr>
      <vt:lpstr>problem statement</vt:lpstr>
      <vt:lpstr>Slide 6</vt:lpstr>
      <vt:lpstr>Slide 7</vt:lpstr>
      <vt:lpstr>survey</vt:lpstr>
      <vt:lpstr>OTHER BENIFITS</vt:lpstr>
      <vt:lpstr>                        Flow chart</vt:lpstr>
      <vt:lpstr>                 Use case diagram </vt:lpstr>
      <vt:lpstr>Data flow diagram-level 0</vt:lpstr>
      <vt:lpstr>Data flow diagram- level 1</vt:lpstr>
      <vt:lpstr>Data flow diagram- level 2 user</vt:lpstr>
      <vt:lpstr>Data flow diagram-level 2 admin</vt:lpstr>
      <vt:lpstr>E-r diagram</vt:lpstr>
      <vt:lpstr>Sequence diagram-user</vt:lpstr>
      <vt:lpstr>Sequence diagram-admin</vt:lpstr>
      <vt:lpstr>Screenshots of implementation</vt:lpstr>
      <vt:lpstr>Slide 20</vt:lpstr>
      <vt:lpstr>Slide 21</vt:lpstr>
      <vt:lpstr>Slide 22</vt:lpstr>
      <vt:lpstr>Slide 23</vt:lpstr>
      <vt:lpstr>Slide 24</vt:lpstr>
      <vt:lpstr>EXPECTED OUTCOMES</vt:lpstr>
      <vt:lpstr>CONCLUSION</vt:lpstr>
      <vt:lpstr>LIMITATIONS</vt:lpstr>
      <vt:lpstr>Slide 28</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Acropolis institute  of technology and research</dc:title>
  <dc:creator>dell</dc:creator>
  <cp:lastModifiedBy>rbz</cp:lastModifiedBy>
  <cp:revision>98</cp:revision>
  <dcterms:created xsi:type="dcterms:W3CDTF">2006-08-16T00:00:00Z</dcterms:created>
  <dcterms:modified xsi:type="dcterms:W3CDTF">2018-11-13T05:55:37Z</dcterms:modified>
</cp:coreProperties>
</file>